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72B"/>
    <a:srgbClr val="F0F0F0"/>
    <a:srgbClr val="E6FEE7"/>
    <a:srgbClr val="92FC95"/>
    <a:srgbClr val="D8FED9"/>
    <a:srgbClr val="EAEAEA"/>
    <a:srgbClr val="C5CDD3"/>
    <a:srgbClr val="6E7B8C"/>
    <a:srgbClr val="FF0000"/>
    <a:srgbClr val="364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23" autoAdjust="0"/>
  </p:normalViewPr>
  <p:slideViewPr>
    <p:cSldViewPr snapToGrid="0">
      <p:cViewPr varScale="1">
        <p:scale>
          <a:sx n="134" d="100"/>
          <a:sy n="134" d="100"/>
        </p:scale>
        <p:origin x="936" y="126"/>
      </p:cViewPr>
      <p:guideLst>
        <p:guide orient="horz" pos="1620"/>
        <p:guide pos="2880"/>
        <p:guide orient="horz" pos="940"/>
      </p:guideLst>
    </p:cSldViewPr>
  </p:slideViewPr>
  <p:outlineViewPr>
    <p:cViewPr>
      <p:scale>
        <a:sx n="33" d="100"/>
        <a:sy n="33" d="100"/>
      </p:scale>
      <p:origin x="0" y="-12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752" y="64"/>
      </p:cViewPr>
      <p:guideLst>
        <p:guide orient="horz" pos="3127"/>
        <p:guide pos="2141"/>
      </p:guideLst>
    </p:cSldViewPr>
  </p:notes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DE0848E13E8A44A7A9DCA1AC958CCF" ma:contentTypeVersion="14" ma:contentTypeDescription="Ein neues Dokument erstellen." ma:contentTypeScope="" ma:versionID="1c06f7d2094baaeacdce0e0df37764e9">
  <xsd:schema xmlns:xsd="http://www.w3.org/2001/XMLSchema" xmlns:xs="http://www.w3.org/2001/XMLSchema" xmlns:p="http://schemas.microsoft.com/office/2006/metadata/properties" xmlns:ns2="acbda20b-ebe2-4651-ab9b-d10879249fef" xmlns:ns3="8dc6f35e-c767-4d19-b496-fb08cdebfba0" targetNamespace="http://schemas.microsoft.com/office/2006/metadata/properties" ma:root="true" ma:fieldsID="584c819ace469abc64a1645227f0483f" ns2:_="" ns3:_="">
    <xsd:import namespace="acbda20b-ebe2-4651-ab9b-d10879249fef"/>
    <xsd:import namespace="8dc6f35e-c767-4d19-b496-fb08cdeb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da20b-ebe2-4651-ab9b-d10879249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2e72a580-c3ef-4a9f-b5d1-491189745f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6f35e-c767-4d19-b496-fb08cdebfb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8120cb-1188-4375-998d-78672899a029}" ma:internalName="TaxCatchAll" ma:showField="CatchAllData" ma:web="8dc6f35e-c767-4d19-b496-fb08cdeb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CFCC5A-DEB4-4585-8A1B-E7AA4FE17F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da20b-ebe2-4651-ab9b-d10879249fef"/>
    <ds:schemaRef ds:uri="8dc6f35e-c767-4d19-b496-fb08cdebf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9C7A10-0620-4465-933B-7E2EE673D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WKO_Vorlage</Template>
  <TotalTime>0</TotalTime>
  <Words>668</Words>
  <Application>Microsoft Office PowerPoint</Application>
  <PresentationFormat>Bildschirmpräsentation (16:9)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31" baseType="lpstr">
      <vt:lpstr>Arial</vt:lpstr>
      <vt:lpstr>Calibri</vt:lpstr>
      <vt:lpstr>Calibri Light</vt:lpstr>
      <vt:lpstr>DIN</vt:lpstr>
      <vt:lpstr>FK Display Trial</vt:lpstr>
      <vt:lpstr>FK Grotesk Neue</vt:lpstr>
      <vt:lpstr>FK Grotesk Neue Medium</vt:lpstr>
      <vt:lpstr>FK Grotesk Neue Trial</vt:lpstr>
      <vt:lpstr>Haben Grotesk Medium</vt:lpstr>
      <vt:lpstr>HabenGrotesk-Medium</vt:lpstr>
      <vt:lpstr>Symbol</vt:lpstr>
      <vt:lpstr>Times New Roman</vt:lpstr>
      <vt:lpstr>Trebuchet MS</vt:lpstr>
      <vt:lpstr>Verdana</vt:lpstr>
      <vt:lpstr>Wingdings</vt:lpstr>
      <vt:lpstr>WKO Standard grau</vt:lpstr>
      <vt:lpstr>WKO Standard weiß</vt:lpstr>
      <vt:lpstr>Office</vt:lpstr>
      <vt:lpstr>BERICHTSPFLICHTEN IN SACHEN NACHALTIGKEIT.  WAS SIND DIE FOLGEN FÜR KMU?</vt:lpstr>
      <vt:lpstr>PowerPoint-Präsentation</vt:lpstr>
      <vt:lpstr>WKOÖ-MANAGEMENTINFO</vt:lpstr>
      <vt:lpstr>PowerPoint-Präsentation</vt:lpstr>
      <vt:lpstr>PowerPoint-Präsentation</vt:lpstr>
      <vt:lpstr>PowerPoint-Präsentation</vt:lpstr>
      <vt:lpstr>WKOÖ-SERVICEPRODUKTE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2023-11-14T13:38:21Z</dcterms:created>
  <dcterms:modified xsi:type="dcterms:W3CDTF">2024-02-29T09:54:19Z</dcterms:modified>
</cp:coreProperties>
</file>